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02" r:id="rId3"/>
    <p:sldId id="303" r:id="rId4"/>
    <p:sldId id="304" r:id="rId5"/>
    <p:sldId id="305" r:id="rId6"/>
    <p:sldId id="257" r:id="rId7"/>
    <p:sldId id="258" r:id="rId8"/>
    <p:sldId id="259" r:id="rId9"/>
    <p:sldId id="261" r:id="rId10"/>
    <p:sldId id="260" r:id="rId11"/>
    <p:sldId id="262" r:id="rId12"/>
    <p:sldId id="263" r:id="rId13"/>
    <p:sldId id="267" r:id="rId14"/>
    <p:sldId id="265" r:id="rId15"/>
    <p:sldId id="266" r:id="rId16"/>
    <p:sldId id="268" r:id="rId17"/>
    <p:sldId id="269" r:id="rId18"/>
    <p:sldId id="270" r:id="rId19"/>
    <p:sldId id="271" r:id="rId20"/>
    <p:sldId id="290" r:id="rId21"/>
    <p:sldId id="291" r:id="rId22"/>
    <p:sldId id="292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3" r:id="rId42"/>
    <p:sldId id="294" r:id="rId43"/>
    <p:sldId id="295" r:id="rId44"/>
    <p:sldId id="296" r:id="rId45"/>
    <p:sldId id="297" r:id="rId46"/>
    <p:sldId id="299" r:id="rId47"/>
    <p:sldId id="298" r:id="rId48"/>
    <p:sldId id="300" r:id="rId49"/>
    <p:sldId id="301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22FCD-EFE0-4DC7-B846-B51641C77E11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E3713-74EF-44E0-9DCB-E5421F02AE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844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Welches Problem sehen wir?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Ich glaube jedem sind Tutorials bekannt die nur mit dem Editor kommentiert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Tutorials können einfach nur schlecht umgesetzt sein</a:t>
            </a:r>
          </a:p>
          <a:p>
            <a:r>
              <a:rPr lang="de-DE" dirty="0"/>
              <a:t>- Schlimmer ist es aber wenn die Videos fachlich falsch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E0838-C7A6-4E9E-9321-D686200EC5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1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Welches Problem sehen wir?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-Videos werden nur von Professoren oder von dem Professor befugte Personen geteilt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-Beim Teilen der Videos kann man sie in verschiedene Kategorien unterteilen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-Dadurch bekommen wir Studierende für unsere </a:t>
            </a:r>
            <a:r>
              <a:rPr lang="de-DE" dirty="0" err="1"/>
              <a:t>interessen</a:t>
            </a:r>
            <a:r>
              <a:rPr lang="de-DE" dirty="0"/>
              <a:t> die passenden gefilterten und vom Professor empfohlenen Videos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E0838-C7A6-4E9E-9321-D686200EC5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62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haben wir uns entschieden, während der Webtechnologie2 Veranstaltung ein Web-Plattform zu erstellen die genau diese Probleme löst. PIDVID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E0838-C7A6-4E9E-9321-D686200EC5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50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E3713-74EF-44E0-9DCB-E5421F02AE7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096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E3713-74EF-44E0-9DCB-E5421F02AE79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4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21D07-270F-48B6-A9C2-637161C30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6EC8BB-481E-40A8-BF06-07ADE6D4D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825BC0-6D22-4786-B646-0F734709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789721-4A6C-4477-9C0D-128B2A8D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9E661C-989D-4227-9F61-DF3A980B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49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F5E4C-6D01-4219-A39B-68980640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FDD19E2-C606-46B3-94E8-6234E1CE8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3EBFE-4B25-433F-A489-EA6F3D9E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8575FE-4713-4264-99D8-79AB0AD3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695E53-D61C-454B-98DA-39B87047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08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0E60B4-1669-4725-A84E-3CC3792CB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45DF2A-52E5-4398-8DA4-C21D4CC50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DB7915-4988-4DCF-A1AC-5B860E3A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FE7BD2-D071-4AEF-B97C-EF591D65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6CA943-398F-4CB8-B9BF-EE0F80ED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55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53C97-B8FE-46AB-800C-72CA1790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AEBA8-0D29-4275-9DF7-5FBE943D9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4EFE2D-DDBD-4B4D-94DD-8F7D984C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30984A-4E23-49CD-B7A3-ADDD96B5F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322F74-5235-48CF-B901-29E28C6D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50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64A7B-B613-43E3-8993-A9A6B788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BE01FD-7936-4E7F-945E-205F57489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CD40BB-E9EF-4E2F-AAF8-6346C5BD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68C7C1-2AD5-4DB8-AD96-C2A09C5B8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362B7-A7F2-4081-B48B-D3C516F9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53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BC613E-DE20-4739-9227-CA751F0F5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473825"/>
            <a:ext cx="10515599" cy="377766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5FEBB2-3C2E-4957-BED5-1A3B89C51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251489"/>
            <a:ext cx="10515600" cy="192547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D407F4-03C0-472F-9005-B5EDDF90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131EF8-14B5-4FAB-A2F6-4615042F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F06F93-EFD4-4E19-96D5-EF761CBE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76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3AB6D-4CBC-4590-8E0A-1E4D16375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52351-B123-41EB-AA45-116A2E076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BBE96B-4454-4051-BE37-C25FDA8E8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841221-AA59-47F3-A772-5E427AAD4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1F5FE75-A2FC-452D-B776-3148F1477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55B9BB-9AD0-4BB5-B97C-C7DB1B30D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5D025A7-8A01-400D-9D04-22A6835DB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5FB7DB-7709-4A2A-A9C5-9FA48511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56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42622-6FF6-41C5-B7F9-7FAF8270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B5BDCA-297A-41F4-B26A-03853EFD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547BFF-162A-41F9-8199-D277F0F0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8BD44D-105C-4AA4-A416-7DA4359E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57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C7FC52-84A9-42AE-B3C2-87AEEB26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D02611-D707-4DBE-8CE5-1EA21027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E0BED-2269-494B-86EC-72934771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285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FE822-667E-447C-9D38-11893BCB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765C02-C823-4F08-925B-DE4419997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43CE58-4110-4A73-8601-1F23E2C8F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63D7A7-2CED-4B20-8C20-8AD5E533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BCCFA4-205D-4477-ABA6-FF8DEDA3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D1C239-EF64-45D8-8D81-3469461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58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E259B-B0DD-41E4-9B6B-9E91C2DB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7CF28D1-C277-499D-962F-58A75F3C3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6CF5EE-0B01-40ED-94D8-5E6EB8B3E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E549A5-D17B-40E3-945D-1D026109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4DAF48-AF09-478E-85E3-FC99EA2F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FF753C-4AA9-4059-BD56-424D91A4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24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0F5CEA9-9264-4ACD-9FC3-F850E900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7282BA-A674-4754-AB6C-D1A2F119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639E6-6DB7-4734-A0EA-4EE515D5EA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FD5FE-DFF3-418A-9FAF-AB8C4B1237E8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E9092-AEBA-4DDF-A4CA-21C870832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7587AD-B5CA-49F9-B660-12B5F5234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3A820-599E-47B5-9A79-D7EAD5A53D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4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62DA6-FCE1-4BC1-A297-3D5614662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PIDVID</a:t>
            </a:r>
            <a:br>
              <a:rPr lang="de-DE" dirty="0"/>
            </a:br>
            <a:r>
              <a:rPr lang="de-DE" dirty="0"/>
              <a:t>2. Präsentation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099859A-9356-429D-AEA1-53643142B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Von Metin Rashid, Marius </a:t>
            </a:r>
            <a:r>
              <a:rPr lang="de-DE" dirty="0" err="1"/>
              <a:t>Knickenberg</a:t>
            </a:r>
            <a:r>
              <a:rPr lang="de-DE" dirty="0"/>
              <a:t>, Kevin Kupsch, Dominic </a:t>
            </a:r>
            <a:r>
              <a:rPr lang="de-DE" dirty="0" err="1"/>
              <a:t>Narwutsch</a:t>
            </a:r>
            <a:r>
              <a:rPr lang="de-DE" dirty="0"/>
              <a:t>, Saied Sadegh</a:t>
            </a:r>
          </a:p>
        </p:txBody>
      </p:sp>
    </p:spTree>
    <p:extLst>
      <p:ext uri="{BB962C8B-B14F-4D97-AF65-F5344CB8AC3E}">
        <p14:creationId xmlns:p14="http://schemas.microsoft.com/office/powerpoint/2010/main" val="1395436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49D6592-436D-4CA5-A9C0-88FC8262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4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43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A2E52B-DF9A-46CA-9F69-84352FDB6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97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7006103-CAD7-401B-BF0D-5D9C14B9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3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60CA24F-2B4C-45C5-AF04-D462A55D22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10" y="0"/>
            <a:ext cx="7286854" cy="42513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6E53DF-09F9-4844-B227-EE05DDA95A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Header nutzt Material UI zu </a:t>
            </a:r>
            <a:r>
              <a:rPr lang="de-DE" dirty="0" err="1"/>
              <a:t>größsten</a:t>
            </a:r>
            <a:r>
              <a:rPr lang="de-DE" dirty="0"/>
              <a:t> Teilen.</a:t>
            </a:r>
          </a:p>
          <a:p>
            <a:r>
              <a:rPr lang="de-DE" dirty="0"/>
              <a:t>Ist ein </a:t>
            </a:r>
            <a:r>
              <a:rPr lang="de-DE" dirty="0" err="1"/>
              <a:t>AppBar</a:t>
            </a:r>
            <a:r>
              <a:rPr lang="de-DE" dirty="0"/>
              <a:t> Container.</a:t>
            </a:r>
          </a:p>
          <a:p>
            <a:r>
              <a:rPr lang="de-DE" dirty="0"/>
              <a:t>Besitzt </a:t>
            </a:r>
            <a:r>
              <a:rPr lang="de-DE" dirty="0" err="1"/>
              <a:t>IconButton</a:t>
            </a:r>
            <a:r>
              <a:rPr lang="de-DE" dirty="0"/>
              <a:t>, </a:t>
            </a:r>
            <a:r>
              <a:rPr lang="de-DE" dirty="0" err="1"/>
              <a:t>Typography</a:t>
            </a:r>
            <a:r>
              <a:rPr lang="de-DE" dirty="0"/>
              <a:t> und </a:t>
            </a:r>
            <a:r>
              <a:rPr lang="de-DE" dirty="0" err="1"/>
              <a:t>MenueIcon</a:t>
            </a:r>
            <a:endParaRPr lang="de-DE" dirty="0"/>
          </a:p>
          <a:p>
            <a:r>
              <a:rPr lang="de-DE" dirty="0" err="1"/>
              <a:t>CheeseburgerMenu</a:t>
            </a:r>
            <a:r>
              <a:rPr lang="de-DE" dirty="0"/>
              <a:t> von "</a:t>
            </a:r>
            <a:r>
              <a:rPr lang="de-DE" dirty="0" err="1"/>
              <a:t>cheeseburger</a:t>
            </a:r>
            <a:r>
              <a:rPr lang="de-DE" dirty="0"/>
              <a:t>-menu";</a:t>
            </a:r>
          </a:p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17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60CA24F-2B4C-45C5-AF04-D462A55D22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10" y="0"/>
            <a:ext cx="7286854" cy="42513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6E53DF-09F9-4844-B227-EE05DDA95A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Header.props</a:t>
            </a:r>
            <a:r>
              <a:rPr lang="de-DE" dirty="0"/>
              <a:t>: </a:t>
            </a:r>
            <a:r>
              <a:rPr lang="de-DE" dirty="0" err="1"/>
              <a:t>ProfileInfo</a:t>
            </a:r>
            <a:endParaRPr lang="de-DE" dirty="0"/>
          </a:p>
          <a:p>
            <a:r>
              <a:rPr lang="de-DE" dirty="0" err="1"/>
              <a:t>Header.state</a:t>
            </a:r>
            <a:r>
              <a:rPr lang="de-DE" dirty="0"/>
              <a:t>: </a:t>
            </a:r>
            <a:r>
              <a:rPr lang="de-DE" dirty="0" err="1"/>
              <a:t>menuIsOpen</a:t>
            </a:r>
            <a:r>
              <a:rPr lang="de-DE" dirty="0"/>
              <a:t>, </a:t>
            </a:r>
            <a:r>
              <a:rPr lang="de-DE" dirty="0" err="1"/>
              <a:t>showWriteModal</a:t>
            </a:r>
            <a:endParaRPr lang="de-DE" dirty="0"/>
          </a:p>
          <a:p>
            <a:r>
              <a:rPr lang="de-DE" dirty="0" err="1"/>
              <a:t>Cheeseburger.props</a:t>
            </a:r>
            <a:r>
              <a:rPr lang="de-DE" dirty="0"/>
              <a:t> (</a:t>
            </a:r>
            <a:r>
              <a:rPr lang="de-DE" dirty="0" err="1"/>
              <a:t>Dependency</a:t>
            </a:r>
            <a:r>
              <a:rPr lang="de-DE" dirty="0"/>
              <a:t>): </a:t>
            </a:r>
            <a:r>
              <a:rPr lang="de-DE" dirty="0" err="1"/>
              <a:t>isOpen</a:t>
            </a:r>
            <a:r>
              <a:rPr lang="de-DE" dirty="0"/>
              <a:t>, </a:t>
            </a:r>
            <a:r>
              <a:rPr lang="de-DE" dirty="0" err="1"/>
              <a:t>closeCallback,backgroundColor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Später dazu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86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38AF43C-D5D5-424D-A1DB-CEF464FBBE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2" y="164"/>
            <a:ext cx="7558855" cy="4251325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7757F0C-7507-420E-9CC7-1D23E56180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Profile.props</a:t>
            </a:r>
            <a:r>
              <a:rPr lang="de-DE" dirty="0"/>
              <a:t>: </a:t>
            </a:r>
            <a:r>
              <a:rPr lang="de-DE" dirty="0" err="1"/>
              <a:t>onClick</a:t>
            </a:r>
            <a:endParaRPr lang="de-DE" dirty="0"/>
          </a:p>
          <a:p>
            <a:r>
              <a:rPr lang="de-DE" dirty="0" err="1"/>
              <a:t>WritePopUp.props</a:t>
            </a:r>
            <a:r>
              <a:rPr lang="de-DE" dirty="0"/>
              <a:t> </a:t>
            </a:r>
            <a:r>
              <a:rPr lang="de-DE" dirty="0" err="1"/>
              <a:t>showModal</a:t>
            </a:r>
            <a:r>
              <a:rPr lang="de-DE" dirty="0"/>
              <a:t>, </a:t>
            </a:r>
            <a:r>
              <a:rPr lang="de-DE" dirty="0" err="1"/>
              <a:t>handleCloseModal,handleOpenModal</a:t>
            </a:r>
            <a:br>
              <a:rPr lang="de-DE" dirty="0"/>
            </a:br>
            <a:r>
              <a:rPr lang="de-DE" dirty="0" err="1"/>
              <a:t>WritePopUp.state</a:t>
            </a:r>
            <a:r>
              <a:rPr lang="de-DE" dirty="0"/>
              <a:t>: </a:t>
            </a:r>
            <a:r>
              <a:rPr lang="en-US" dirty="0" err="1"/>
              <a:t>title,link</a:t>
            </a:r>
            <a:r>
              <a:rPr lang="en-US" dirty="0"/>
              <a:t> ,text ,tags ,ort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084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06C0882-BB2C-4825-86FB-3798C555A3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81726" cy="6907608"/>
          </a:xfrm>
        </p:spPr>
      </p:pic>
    </p:spTree>
    <p:extLst>
      <p:ext uri="{BB962C8B-B14F-4D97-AF65-F5344CB8AC3E}">
        <p14:creationId xmlns:p14="http://schemas.microsoft.com/office/powerpoint/2010/main" val="279297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Monitor, Elektronik enthält.&#10;&#10;Automatisch generierte Beschreibung">
            <a:extLst>
              <a:ext uri="{FF2B5EF4-FFF2-40B4-BE49-F238E27FC236}">
                <a16:creationId xmlns:a16="http://schemas.microsoft.com/office/drawing/2014/main" id="{170EB466-7875-43BE-AEB4-273BD5BEF7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17" y="20685"/>
            <a:ext cx="7522369" cy="4230804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CDA0B3-F8E0-4F81-BF62-302280C221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Form besitzt Input und Titel als Kinder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97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E4BC0-276D-4FE9-8707-1CA953FCA7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Form </a:t>
            </a:r>
            <a:r>
              <a:rPr lang="en-US" dirty="0" err="1"/>
              <a:t>Input.props</a:t>
            </a:r>
            <a:r>
              <a:rPr lang="en-US" dirty="0"/>
              <a:t>: type, placeholder, name, </a:t>
            </a:r>
            <a:r>
              <a:rPr lang="en-US" dirty="0" err="1"/>
              <a:t>onChange</a:t>
            </a:r>
            <a:endParaRPr lang="en-US" dirty="0"/>
          </a:p>
          <a:p>
            <a:endParaRPr lang="de-DE" dirty="0"/>
          </a:p>
        </p:txBody>
      </p:sp>
      <p:pic>
        <p:nvPicPr>
          <p:cNvPr id="11" name="Inhaltsplatzhalter 10" descr="Ein Bild, das Screenshot, Monitor enthält.&#10;&#10;Automatisch generierte Beschreibung">
            <a:extLst>
              <a:ext uri="{FF2B5EF4-FFF2-40B4-BE49-F238E27FC236}">
                <a16:creationId xmlns:a16="http://schemas.microsoft.com/office/drawing/2014/main" id="{527F4D15-18E1-4373-B0BD-0D0D29EF86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68" y="15219"/>
            <a:ext cx="7531796" cy="4236106"/>
          </a:xfrm>
        </p:spPr>
      </p:pic>
    </p:spTree>
    <p:extLst>
      <p:ext uri="{BB962C8B-B14F-4D97-AF65-F5344CB8AC3E}">
        <p14:creationId xmlns:p14="http://schemas.microsoft.com/office/powerpoint/2010/main" val="377382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Monitor enthält.&#10;&#10;Automatisch generierte Beschreibung">
            <a:extLst>
              <a:ext uri="{FF2B5EF4-FFF2-40B4-BE49-F238E27FC236}">
                <a16:creationId xmlns:a16="http://schemas.microsoft.com/office/drawing/2014/main" id="{4D1970AF-A155-4229-84D4-15DD719FDD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2" y="164"/>
            <a:ext cx="7558855" cy="42513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216547-4BE1-497C-BA88-D130FC38B5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StandardButton.props</a:t>
            </a:r>
            <a:r>
              <a:rPr lang="de-DE" dirty="0"/>
              <a:t>: </a:t>
            </a:r>
            <a:r>
              <a:rPr lang="de-DE" dirty="0" err="1"/>
              <a:t>text</a:t>
            </a:r>
            <a:r>
              <a:rPr lang="de-DE" dirty="0"/>
              <a:t>, </a:t>
            </a:r>
            <a:r>
              <a:rPr lang="de-DE" dirty="0" err="1"/>
              <a:t>onClick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734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813EE-6F24-420D-863B-DA124217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9E3456-A644-445A-A9D0-D5322364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Pitch</a:t>
            </a:r>
          </a:p>
          <a:p>
            <a:r>
              <a:rPr lang="de-DE" dirty="0"/>
              <a:t>Komponenten</a:t>
            </a:r>
          </a:p>
          <a:p>
            <a:r>
              <a:rPr lang="de-DE" dirty="0"/>
              <a:t>Stand des Clients/Demo</a:t>
            </a:r>
          </a:p>
          <a:p>
            <a:r>
              <a:rPr lang="de-DE" dirty="0"/>
              <a:t>Weitere </a:t>
            </a:r>
            <a:r>
              <a:rPr lang="de-DE" dirty="0" err="1"/>
              <a:t>DevInfos</a:t>
            </a:r>
            <a:endParaRPr lang="de-DE" dirty="0"/>
          </a:p>
          <a:p>
            <a:pPr lvl="1"/>
            <a:r>
              <a:rPr lang="de-DE"/>
              <a:t>Teameinteilung</a:t>
            </a:r>
            <a:endParaRPr lang="de-DE" dirty="0"/>
          </a:p>
          <a:p>
            <a:pPr lvl="1"/>
            <a:r>
              <a:rPr lang="de-DE" dirty="0"/>
              <a:t>UMS</a:t>
            </a:r>
          </a:p>
          <a:p>
            <a:pPr lvl="1"/>
            <a:r>
              <a:rPr lang="de-DE" dirty="0"/>
              <a:t>Kleine Server Demo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8156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8E85091-EED8-4CF6-B118-4CAF1BB722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</p:spTree>
    <p:extLst>
      <p:ext uri="{BB962C8B-B14F-4D97-AF65-F5344CB8AC3E}">
        <p14:creationId xmlns:p14="http://schemas.microsoft.com/office/powerpoint/2010/main" val="4047551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78241D4-C212-479A-9E72-3DFE0EC3A1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3" cy="6858000"/>
          </a:xfrm>
        </p:spPr>
      </p:pic>
    </p:spTree>
    <p:extLst>
      <p:ext uri="{BB962C8B-B14F-4D97-AF65-F5344CB8AC3E}">
        <p14:creationId xmlns:p14="http://schemas.microsoft.com/office/powerpoint/2010/main" val="2954404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8694906-D706-4113-9D6D-0005A28D28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2" y="0"/>
            <a:ext cx="7558855" cy="42513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F18502-E9B4-450E-B181-2A72B9F369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MenuItem.props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child</a:t>
            </a:r>
            <a:r>
              <a:rPr lang="de-DE" dirty="0"/>
              <a:t>, </a:t>
            </a:r>
            <a:r>
              <a:rPr lang="de-DE" dirty="0" err="1"/>
              <a:t>onClick</a:t>
            </a:r>
            <a:endParaRPr lang="de-DE" dirty="0"/>
          </a:p>
          <a:p>
            <a:r>
              <a:rPr lang="de-DE" dirty="0" err="1"/>
              <a:t>MenueItem.state</a:t>
            </a:r>
            <a:r>
              <a:rPr lang="de-DE" dirty="0"/>
              <a:t>: </a:t>
            </a:r>
            <a:r>
              <a:rPr lang="de-DE" dirty="0" err="1"/>
              <a:t>none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110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961F28E-22F7-4EE4-BF3E-81C10FDDE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4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1DFB416-51B6-401A-8E4F-C5ABC56EB4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2" y="0"/>
            <a:ext cx="7558855" cy="42513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BDE3E7-D45D-4E39-A7D6-2E587F5E23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Main.props</a:t>
            </a:r>
            <a:r>
              <a:rPr lang="de-DE" dirty="0"/>
              <a:t>: keine Vorhanden</a:t>
            </a:r>
          </a:p>
          <a:p>
            <a:r>
              <a:rPr lang="de-DE" dirty="0" err="1"/>
              <a:t>Main.state</a:t>
            </a:r>
            <a:r>
              <a:rPr lang="de-DE" dirty="0"/>
              <a:t>: </a:t>
            </a:r>
            <a:r>
              <a:rPr lang="de-DE" dirty="0" err="1"/>
              <a:t>page</a:t>
            </a:r>
            <a:r>
              <a:rPr lang="de-DE" dirty="0"/>
              <a:t>,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showThreadModal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3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DDB8982-422B-4DF6-AFBC-8B933FD0AF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</p:spPr>
      </p:pic>
    </p:spTree>
    <p:extLst>
      <p:ext uri="{BB962C8B-B14F-4D97-AF65-F5344CB8AC3E}">
        <p14:creationId xmlns:p14="http://schemas.microsoft.com/office/powerpoint/2010/main" val="279901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EA36C70-AE1B-4483-8B24-C1781D2A33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88" y="0"/>
            <a:ext cx="7541223" cy="4241408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8D899-0DB5-429A-818E-CBA0976555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Nichts benötigt</a:t>
            </a:r>
          </a:p>
        </p:txBody>
      </p:sp>
    </p:spTree>
    <p:extLst>
      <p:ext uri="{BB962C8B-B14F-4D97-AF65-F5344CB8AC3E}">
        <p14:creationId xmlns:p14="http://schemas.microsoft.com/office/powerpoint/2010/main" val="218942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9AE02F31-AFB3-4ECD-9298-3603B6944F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2" y="164"/>
            <a:ext cx="7558855" cy="42513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A6BC4-9AA3-4588-BFB8-44CE70E1A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Search.props</a:t>
            </a:r>
            <a:r>
              <a:rPr lang="de-DE" dirty="0"/>
              <a:t>: </a:t>
            </a:r>
            <a:r>
              <a:rPr lang="de-DE" dirty="0" err="1"/>
              <a:t>searchAction</a:t>
            </a:r>
            <a:endParaRPr lang="de-DE" dirty="0"/>
          </a:p>
          <a:p>
            <a:r>
              <a:rPr lang="de-DE" dirty="0" err="1"/>
              <a:t>Search.state</a:t>
            </a:r>
            <a:r>
              <a:rPr lang="de-DE" dirty="0"/>
              <a:t>: </a:t>
            </a:r>
            <a:r>
              <a:rPr lang="de-DE" dirty="0" err="1"/>
              <a:t>searchValue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670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B0FF337-3088-4E8C-AD03-B22DC95CA7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4272" cy="6897792"/>
          </a:xfrm>
        </p:spPr>
      </p:pic>
    </p:spTree>
    <p:extLst>
      <p:ext uri="{BB962C8B-B14F-4D97-AF65-F5344CB8AC3E}">
        <p14:creationId xmlns:p14="http://schemas.microsoft.com/office/powerpoint/2010/main" val="4244189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C56FC05-64AD-4CB0-A0A9-B84851329E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35" y="0"/>
            <a:ext cx="7578930" cy="4262616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EE059B-27E8-4CA6-AEDF-0C78B96E35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Einfacher Input</a:t>
            </a:r>
          </a:p>
          <a:p>
            <a:pPr marL="0" indent="0">
              <a:buNone/>
            </a:pPr>
            <a:r>
              <a:rPr lang="en-US" dirty="0" err="1"/>
              <a:t>Searchbar.props</a:t>
            </a:r>
            <a:r>
              <a:rPr lang="en-US" dirty="0"/>
              <a:t>: placeholder, </a:t>
            </a:r>
            <a:r>
              <a:rPr lang="en-US" dirty="0" err="1"/>
              <a:t>onChange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42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1691B73-47AA-4A0F-9D4B-152CE92E2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8" y="1180744"/>
            <a:ext cx="6497965" cy="41761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39A2C0-DB75-4BC9-AFDE-73883BBF1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05" y="1603664"/>
            <a:ext cx="6497965" cy="347650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Welches Problem sehen wir?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67CEE3-D214-47C9-8B2B-8E83FE540764}"/>
              </a:ext>
            </a:extLst>
          </p:cNvPr>
          <p:cNvSpPr txBox="1"/>
          <p:nvPr/>
        </p:nvSpPr>
        <p:spPr>
          <a:xfrm>
            <a:off x="7707085" y="1180744"/>
            <a:ext cx="42526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Schlechte 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Nicht effektiv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Fachlich falsch</a:t>
            </a:r>
          </a:p>
        </p:txBody>
      </p:sp>
    </p:spTree>
    <p:extLst>
      <p:ext uri="{BB962C8B-B14F-4D97-AF65-F5344CB8AC3E}">
        <p14:creationId xmlns:p14="http://schemas.microsoft.com/office/powerpoint/2010/main" val="115521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CCCA347-F221-4808-A520-4ADBCEC74A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35" y="0"/>
            <a:ext cx="7578930" cy="4262616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E2C56C-2E6D-4F57-BD2A-18FA813B65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StandardButtons.props</a:t>
            </a:r>
            <a:r>
              <a:rPr lang="de-DE" dirty="0"/>
              <a:t>: eben erwähnt. </a:t>
            </a:r>
          </a:p>
          <a:p>
            <a:r>
              <a:rPr lang="de-DE" dirty="0"/>
              <a:t>Erinnerung: </a:t>
            </a:r>
            <a:r>
              <a:rPr lang="de-DE" dirty="0" err="1"/>
              <a:t>text</a:t>
            </a:r>
            <a:r>
              <a:rPr lang="de-DE" dirty="0"/>
              <a:t>, </a:t>
            </a:r>
            <a:r>
              <a:rPr lang="de-DE" dirty="0" err="1"/>
              <a:t>onClick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5731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0C20517-51B4-4416-9959-DBE7CD44A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1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AC2AF72-FCFF-4B6C-9B4E-B5E85C6CFA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3" cy="6858000"/>
          </a:xfrm>
        </p:spPr>
      </p:pic>
    </p:spTree>
    <p:extLst>
      <p:ext uri="{BB962C8B-B14F-4D97-AF65-F5344CB8AC3E}">
        <p14:creationId xmlns:p14="http://schemas.microsoft.com/office/powerpoint/2010/main" val="359515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3440E0E-88AA-4F05-AC0E-86E78A994A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3" cy="6858000"/>
          </a:xfrm>
        </p:spPr>
      </p:pic>
    </p:spTree>
    <p:extLst>
      <p:ext uri="{BB962C8B-B14F-4D97-AF65-F5344CB8AC3E}">
        <p14:creationId xmlns:p14="http://schemas.microsoft.com/office/powerpoint/2010/main" val="552306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7060F8B-E798-4D8E-9376-B5681197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39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30CD017-23EF-403B-B667-7C0D095A1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0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B89D4B7-AF44-48F0-A361-A4C524B468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72" y="0"/>
            <a:ext cx="7558855" cy="42513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38384C-9251-452C-B945-EFA57A4BD4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FeedPost.props</a:t>
            </a:r>
            <a:r>
              <a:rPr lang="de-DE" dirty="0"/>
              <a:t>: </a:t>
            </a:r>
            <a:r>
              <a:rPr lang="de-DE" dirty="0" err="1"/>
              <a:t>videoId</a:t>
            </a:r>
            <a:r>
              <a:rPr lang="de-DE" dirty="0"/>
              <a:t>,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onClick</a:t>
            </a:r>
            <a:r>
              <a:rPr lang="de-DE" dirty="0"/>
              <a:t>, title, </a:t>
            </a:r>
            <a:r>
              <a:rPr lang="de-DE" dirty="0" err="1"/>
              <a:t>text</a:t>
            </a:r>
            <a:r>
              <a:rPr lang="de-DE" dirty="0"/>
              <a:t>, </a:t>
            </a:r>
            <a:r>
              <a:rPr lang="de-DE" dirty="0" err="1"/>
              <a:t>author</a:t>
            </a:r>
            <a:endParaRPr lang="de-DE" dirty="0"/>
          </a:p>
          <a:p>
            <a:r>
              <a:rPr lang="de-DE" dirty="0" err="1"/>
              <a:t>FeedPost.state</a:t>
            </a:r>
            <a:r>
              <a:rPr lang="de-DE" dirty="0"/>
              <a:t>: </a:t>
            </a:r>
            <a:r>
              <a:rPr lang="de-DE" dirty="0" err="1"/>
              <a:t>none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9856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76E770D-9478-403F-9CC9-E575C67A9B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86" y="2471"/>
            <a:ext cx="7558855" cy="4251325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FC2CE-A45F-4058-914B-2C202EFDD7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FeedImage.props</a:t>
            </a:r>
            <a:r>
              <a:rPr lang="de-DE" dirty="0"/>
              <a:t>: </a:t>
            </a:r>
            <a:r>
              <a:rPr lang="de-DE" dirty="0" err="1"/>
              <a:t>videoId</a:t>
            </a:r>
            <a:r>
              <a:rPr lang="de-DE" dirty="0"/>
              <a:t>, </a:t>
            </a:r>
            <a:r>
              <a:rPr lang="de-DE" dirty="0" err="1"/>
              <a:t>id</a:t>
            </a:r>
            <a:r>
              <a:rPr lang="de-DE" dirty="0"/>
              <a:t> </a:t>
            </a:r>
            <a:r>
              <a:rPr lang="de-DE" dirty="0" err="1"/>
              <a:t>onClick</a:t>
            </a:r>
            <a:endParaRPr lang="de-DE" dirty="0"/>
          </a:p>
          <a:p>
            <a:r>
              <a:rPr lang="de-DE" dirty="0" err="1"/>
              <a:t>Div</a:t>
            </a:r>
            <a:r>
              <a:rPr lang="de-DE" dirty="0"/>
              <a:t> nutzt title, </a:t>
            </a:r>
            <a:r>
              <a:rPr lang="de-DE" dirty="0" err="1"/>
              <a:t>author</a:t>
            </a:r>
            <a:r>
              <a:rPr lang="de-DE" dirty="0"/>
              <a:t>, </a:t>
            </a:r>
            <a:r>
              <a:rPr lang="de-DE" dirty="0" err="1"/>
              <a:t>text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CC306D7-507F-4F7C-9EE4-A253FA25E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58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9231072-9255-4F8B-8A5E-A017ACBFFE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3" cy="6858000"/>
          </a:xfrm>
        </p:spPr>
      </p:pic>
    </p:spTree>
    <p:extLst>
      <p:ext uri="{BB962C8B-B14F-4D97-AF65-F5344CB8AC3E}">
        <p14:creationId xmlns:p14="http://schemas.microsoft.com/office/powerpoint/2010/main" val="315471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1691B73-47AA-4A0F-9D4B-152CE92E2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8" y="1180744"/>
            <a:ext cx="6497965" cy="41761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39A2C0-DB75-4BC9-AFDE-73883BBF1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05" y="1603664"/>
            <a:ext cx="6497965" cy="3476504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Wie lösen wir das?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67CEE3-D214-47C9-8B2B-8E83FE540764}"/>
              </a:ext>
            </a:extLst>
          </p:cNvPr>
          <p:cNvSpPr txBox="1"/>
          <p:nvPr/>
        </p:nvSpPr>
        <p:spPr>
          <a:xfrm>
            <a:off x="7707085" y="1180744"/>
            <a:ext cx="42526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Nur kuratiert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Sortiert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Gefiltert</a:t>
            </a:r>
          </a:p>
        </p:txBody>
      </p:sp>
    </p:spTree>
    <p:extLst>
      <p:ext uri="{BB962C8B-B14F-4D97-AF65-F5344CB8AC3E}">
        <p14:creationId xmlns:p14="http://schemas.microsoft.com/office/powerpoint/2010/main" val="382046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0EE33B2-08B4-41A8-BDDC-3031582C83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</p:spPr>
      </p:pic>
    </p:spTree>
    <p:extLst>
      <p:ext uri="{BB962C8B-B14F-4D97-AF65-F5344CB8AC3E}">
        <p14:creationId xmlns:p14="http://schemas.microsoft.com/office/powerpoint/2010/main" val="2158798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E1F1E3C-FAD7-4861-A245-AB31C94CF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57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7243C30-640D-4C56-B2EC-B7550D7E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30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BD23130-50B2-48A0-9324-265B0C417C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</p:spTree>
    <p:extLst>
      <p:ext uri="{BB962C8B-B14F-4D97-AF65-F5344CB8AC3E}">
        <p14:creationId xmlns:p14="http://schemas.microsoft.com/office/powerpoint/2010/main" val="4078202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9DC9B1E-85E4-46D4-98B6-C46B55795F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75" y="0"/>
            <a:ext cx="7550650" cy="4246710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3234A-957B-4659-9D00-1ED24116A5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FeedImage.props</a:t>
            </a:r>
            <a:r>
              <a:rPr lang="de-DE" dirty="0"/>
              <a:t>: wie zuvor.</a:t>
            </a:r>
          </a:p>
          <a:p>
            <a:r>
              <a:rPr lang="de-DE" dirty="0" err="1"/>
              <a:t>Div</a:t>
            </a:r>
            <a:r>
              <a:rPr lang="de-DE" dirty="0"/>
              <a:t> nutzt gleiches wie zuvor</a:t>
            </a:r>
          </a:p>
        </p:txBody>
      </p:sp>
    </p:spTree>
    <p:extLst>
      <p:ext uri="{BB962C8B-B14F-4D97-AF65-F5344CB8AC3E}">
        <p14:creationId xmlns:p14="http://schemas.microsoft.com/office/powerpoint/2010/main" val="3203709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EEB776-D89B-42A4-9990-80512124A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473824"/>
            <a:ext cx="10515599" cy="44621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11500" dirty="0"/>
              <a:t>DEMO</a:t>
            </a:r>
          </a:p>
          <a:p>
            <a:pPr marL="0" indent="0" algn="ctr">
              <a:buNone/>
            </a:pPr>
            <a:r>
              <a:rPr lang="de-DE" sz="11500" dirty="0"/>
              <a:t>&lt;Client /&gt;</a:t>
            </a:r>
          </a:p>
        </p:txBody>
      </p:sp>
    </p:spTree>
    <p:extLst>
      <p:ext uri="{BB962C8B-B14F-4D97-AF65-F5344CB8AC3E}">
        <p14:creationId xmlns:p14="http://schemas.microsoft.com/office/powerpoint/2010/main" val="911326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63B014-334F-43C4-8F3C-C8CEE5A00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644190"/>
          </a:xfrm>
        </p:spPr>
        <p:txBody>
          <a:bodyPr>
            <a:noAutofit/>
          </a:bodyPr>
          <a:lstStyle/>
          <a:p>
            <a:r>
              <a:rPr lang="de-DE" sz="10600" dirty="0"/>
              <a:t>Weitere </a:t>
            </a:r>
            <a:r>
              <a:rPr lang="de-DE" sz="10600" dirty="0" err="1"/>
              <a:t>DevInfos</a:t>
            </a:r>
            <a:endParaRPr lang="de-DE" sz="10600" dirty="0"/>
          </a:p>
        </p:txBody>
      </p:sp>
    </p:spTree>
    <p:extLst>
      <p:ext uri="{BB962C8B-B14F-4D97-AF65-F5344CB8AC3E}">
        <p14:creationId xmlns:p14="http://schemas.microsoft.com/office/powerpoint/2010/main" val="494836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27DA02C-E3C5-4B85-810B-BEF6874B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Gruppeneinteilung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5F1EB4F-8DD5-41BC-B504-4BE1A426C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{</a:t>
            </a:r>
          </a:p>
          <a:p>
            <a:pPr marL="0" indent="0">
              <a:buNone/>
            </a:pPr>
            <a:r>
              <a:rPr lang="de-DE" dirty="0"/>
              <a:t>    „</a:t>
            </a:r>
            <a:r>
              <a:rPr lang="de-DE" dirty="0" err="1"/>
              <a:t>FrontEnd</a:t>
            </a:r>
            <a:r>
              <a:rPr lang="de-DE" dirty="0"/>
              <a:t> (</a:t>
            </a:r>
            <a:r>
              <a:rPr lang="de-DE" dirty="0" err="1"/>
              <a:t>React</a:t>
            </a:r>
            <a:r>
              <a:rPr lang="de-DE" dirty="0"/>
              <a:t>, CSS)“: [Saied, Dominic]</a:t>
            </a:r>
          </a:p>
          <a:p>
            <a:pPr marL="0" indent="0">
              <a:buNone/>
            </a:pPr>
            <a:r>
              <a:rPr lang="de-DE" dirty="0"/>
              <a:t>    „Integration und </a:t>
            </a:r>
            <a:r>
              <a:rPr lang="de-DE" dirty="0" err="1"/>
              <a:t>PenTesting</a:t>
            </a:r>
            <a:r>
              <a:rPr lang="de-DE" dirty="0"/>
              <a:t>“: „Kevin“</a:t>
            </a:r>
          </a:p>
          <a:p>
            <a:pPr marL="0" indent="0">
              <a:buNone/>
            </a:pPr>
            <a:r>
              <a:rPr lang="de-DE" dirty="0"/>
              <a:t>    „</a:t>
            </a:r>
            <a:r>
              <a:rPr lang="de-DE" dirty="0" err="1"/>
              <a:t>BackEnd</a:t>
            </a:r>
            <a:r>
              <a:rPr lang="de-DE" dirty="0"/>
              <a:t>“: {„REST API“: „Marius“, „Datenbank“: „Metin“}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1739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257ADE-83BD-4363-B162-399A71A0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Schon verzeichnete Servererfolge: </a:t>
            </a:r>
            <a:br>
              <a:rPr lang="de-DE" dirty="0"/>
            </a:br>
            <a:r>
              <a:rPr lang="de-DE" dirty="0"/>
              <a:t>UMS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76BB01-90DD-48F0-9852-DFA1A3E84BE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74730" y="1714342"/>
            <a:ext cx="4114800" cy="27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095A539-CBFC-4497-B281-28FA6F4219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47489" y="2400377"/>
            <a:ext cx="4439520" cy="40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5088C39-BBC9-49AA-9298-15B5CDA1FFF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740375" y="1690688"/>
            <a:ext cx="4754879" cy="4362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550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57B3EE-E50D-44A2-BF56-76658FD9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0600" dirty="0"/>
              <a:t>Kleine Demo</a:t>
            </a:r>
          </a:p>
          <a:p>
            <a:pPr marL="0" indent="0" algn="ctr">
              <a:buNone/>
            </a:pPr>
            <a:r>
              <a:rPr lang="de-DE" sz="6600" dirty="0"/>
              <a:t>http://server:300</a:t>
            </a:r>
          </a:p>
        </p:txBody>
      </p:sp>
    </p:spTree>
    <p:extLst>
      <p:ext uri="{BB962C8B-B14F-4D97-AF65-F5344CB8AC3E}">
        <p14:creationId xmlns:p14="http://schemas.microsoft.com/office/powerpoint/2010/main" val="281650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7E8C4F17-D719-44EB-9DE7-A5AFC93DC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1961945"/>
            <a:ext cx="1034559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4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80CCFEB-90E6-4729-B9CF-211A11A537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</p:spPr>
      </p:pic>
    </p:spTree>
    <p:extLst>
      <p:ext uri="{BB962C8B-B14F-4D97-AF65-F5344CB8AC3E}">
        <p14:creationId xmlns:p14="http://schemas.microsoft.com/office/powerpoint/2010/main" val="86824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Monitor enthält.&#10;&#10;Automatisch generierte Beschreibung">
            <a:extLst>
              <a:ext uri="{FF2B5EF4-FFF2-40B4-BE49-F238E27FC236}">
                <a16:creationId xmlns:a16="http://schemas.microsoft.com/office/drawing/2014/main" id="{120E1D89-33AC-456B-88AE-6390CCA26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0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F0977C5-CBFE-47F6-88B8-45D3C0BC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63EE511-344A-43AD-9B6F-FAB5671B2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15">
      <a:dk1>
        <a:srgbClr val="FFFFFF"/>
      </a:dk1>
      <a:lt1>
        <a:srgbClr val="27393D"/>
      </a:lt1>
      <a:dk2>
        <a:srgbClr val="FFFFFF"/>
      </a:dk2>
      <a:lt2>
        <a:srgbClr val="27393D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Breitbild</PresentationFormat>
  <Paragraphs>79</Paragraphs>
  <Slides>49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</vt:lpstr>
      <vt:lpstr>PIDVID 2. Präsentation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DevInfos</vt:lpstr>
      <vt:lpstr>Gruppeneinteilung</vt:lpstr>
      <vt:lpstr>Schon verzeichnete Servererfolge:  UMS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Saied Sadegh</dc:creator>
  <cp:lastModifiedBy>Saied Sadegh</cp:lastModifiedBy>
  <cp:revision>58</cp:revision>
  <dcterms:created xsi:type="dcterms:W3CDTF">2019-05-14T02:11:07Z</dcterms:created>
  <dcterms:modified xsi:type="dcterms:W3CDTF">2019-05-14T14:25:09Z</dcterms:modified>
</cp:coreProperties>
</file>